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7" r:id="rId2"/>
    <p:sldId id="348" r:id="rId3"/>
    <p:sldId id="349" r:id="rId4"/>
    <p:sldId id="350" r:id="rId5"/>
    <p:sldId id="405" r:id="rId6"/>
    <p:sldId id="351" r:id="rId7"/>
    <p:sldId id="352" r:id="rId8"/>
    <p:sldId id="353" r:id="rId9"/>
    <p:sldId id="354" r:id="rId10"/>
    <p:sldId id="355" r:id="rId11"/>
    <p:sldId id="356" r:id="rId12"/>
    <p:sldId id="358" r:id="rId13"/>
    <p:sldId id="406" r:id="rId14"/>
    <p:sldId id="407" r:id="rId15"/>
    <p:sldId id="408" r:id="rId16"/>
    <p:sldId id="409" r:id="rId1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9D68-F6E5-4DC2-983D-C55BD54F8201}" type="datetimeFigureOut">
              <a:rPr lang="th-TH" smtClean="0"/>
              <a:t>15/01/64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9318F-6BC1-4FAE-AC76-3547B16733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5295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6ACEC-03B8-4072-BD36-5274CECA9AAF}" type="datetimeFigureOut">
              <a:rPr lang="th-TH" smtClean="0"/>
              <a:t>15/01/64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C804-4758-44D5-91D1-AFEEFE3E3E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8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การตลาดสำหรับพาณิชย์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3719" y="5173915"/>
            <a:ext cx="497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ผู้สอน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ผศ.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ดร.สุพัตรา กาญจโน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ภาส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472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380134" cy="1320800"/>
          </a:xfrm>
        </p:spPr>
        <p:txBody>
          <a:bodyPr>
            <a:noAutofit/>
          </a:bodyPr>
          <a:lstStyle/>
          <a:p>
            <a:pPr lvl="0"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กระบวนการทำงานของการจัดการลูกค้าสัมพันธ์บนพาณิชย์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การรวบรวมข้อมูลของลูกค้าจากหลาย ๆ ช่องทาง เช่น อีเมล ห้องสนทนา เว็บบอร์ด สื่อสังคมออนไลน์ เป็นต้น โดยข้อมูลนั้นประกอบไปด้วย ประวัติลูกค้า การซื้อ ความต้องการ และข้อมูลอื่น ๆ ที่จำเป็น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การจัดแบ่งกลุ่มของลูกค้าเพื่อสร้างกิจกรรมต่าง ๆ ที่เหมาะสมในแต่ละกลุ่มประเภทของลูกค้า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การวิเคราะห์ข้อมูลที่ได้มาจากลูกค้า โดยพิจารณาความต้องการของลูกค้าในแต่ละบุคคลหรือแต่ละกลุ่มนั้น และวิเคราะห์หาเสิ่งที่สำคัญต่อลูกค้า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49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38733" cy="1320800"/>
          </a:xfrm>
        </p:spPr>
        <p:txBody>
          <a:bodyPr>
            <a:normAutofit/>
          </a:bodyPr>
          <a:lstStyle/>
          <a:p>
            <a:pPr lvl="0"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คุณสมบัติที่ดีของการจัดการลูกค้าสัมพันธ์อิเล็กทรอนิกส์บนพาณิชย์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มีความสามารถการจัดการได้อย่างมีประสิทธิภาพและรวดเร็ว และมีความสามารถในการประเมินความต้องการของลูกค้าล่วงหน้าได้ เพื่อให้การดำเนินงานสามารถเข้าถึงความต้องการของลูกค้าได้สูงสุด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มีความสามารถในการอำนวยความสะดวกให้ลูกค้าในการรับข้อมูลที่ลูกค้าสนใจ และทันต่อเหตุการณ์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1164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องค์ประกอบหลักทั่วไปของการจัดการลูกค้า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สัมพันธ์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47199" cy="3880773"/>
          </a:xfrm>
        </p:spPr>
        <p:txBody>
          <a:bodyPr>
            <a:noAutofit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ระบบการตลาดอัตโนมัติ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Market Automation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การขายอัตโนมัติ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Sales Automation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en-US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การบริการลูกค้า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Customer Service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en-US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จาก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องค์ประกอบทั้ง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กล่าวมานี้จะเห็นว่าได้ว่าการนำระบบการจัดการลูกค้าสัมพันธ์มาใช้บนเว็บไซต์พาณิชย์อิเล็กทรอนิกส์เป็นสิ่งที่ไม่ง่ายเลย ไม่เพียงแต่ทางร้านค้าพาณิชย์อิเล็กทรอนิกส์จะต้องจัดสรรงบประมาณเท่านั้น ยังต้องทำการกำหนดนโยบายในด้านต่าง ๆ ที่ชัดเจน เพื่อให้ข้อมูลของลูกค้าที่ได้รับมาสามารถตอบสนองต่อความต้องการและอุปนิสัยส่วนตัวของลูกค้า อันจะนำไปสู่การเพิ่มยอดขายและการสร้างความสัมพันธ์ในระยะยาวได้ด้วย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76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2859"/>
            <a:ext cx="8596668" cy="1320800"/>
          </a:xfrm>
        </p:spPr>
        <p:txBody>
          <a:bodyPr anchor="ctr"/>
          <a:lstStyle/>
          <a:p>
            <a:r>
              <a:rPr lang="th-TH" b="1" dirty="0" smtClean="0"/>
              <a:t>การทำการตลาดออนไลน์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3659"/>
            <a:ext cx="9551982" cy="5128973"/>
          </a:xfrm>
        </p:spPr>
        <p:txBody>
          <a:bodyPr>
            <a:noAutofit/>
          </a:bodyPr>
          <a:lstStyle/>
          <a:p>
            <a:pPr algn="thaiDi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Insights Driven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Marketing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“ต้องรู้ลึก รู้จริง ถึงจะคว้าชัยชนะ” 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รู้ถึง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ทัศนคติของลูกค้า ฟังเสียงลูกค้ามากขึ้น ยิ่งทำ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ให้สามารถ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ปรับปรุงกลยุทธ์ เพิ่มประสิทธิภาพ และส่งต่อสิ่งที่ลูกค้าต้องการได้อย่างถูกจุดตรงใจแบบไม่ต้องมโน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เอง</a:t>
            </a:r>
            <a:endParaRPr lang="th-TH" sz="2400" b="1" i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Conversational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Marketing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หรือ การตลาด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เชิงสนทนา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เมื่อสื่อ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โซเชียลอยู่ในมือ ที่สามารถแชท โพสต์กระทู้ อัดคลิป หรือจะทำอะไรก็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  ลูกค้า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“ต้องการอะไร ไม่พอใจอะไร” พร้อมกับให้ความช่วยเหลือทันทีผ่านช่องทาง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ออนไลน์</a:t>
            </a:r>
          </a:p>
          <a:p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Artificial Intelligence (AI) &amp;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Automation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จงอย่าใช้แค่แรงงานมนุษย์ </a:t>
            </a: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“ดิจิทัลก็ต้องดิจิทัลให้สุด อย่าหยุดแค่แรงงานมนุษย์”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ลองหาเครื่องไม้เครื่องมือ เช่น ปัญญาประดิษฐ์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AI (Artificial Intelligence)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หรือระบบ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Automation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มาเป็นเพื่อน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คู่ใจ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เพื่อปรับปรุงประสบการณ์ของลูกค้า และช่วยดูแล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ลูกค้า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และปรับปรุง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ผลิตภัณฑ์และบริการที่มี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</a:t>
            </a:r>
          </a:p>
        </p:txBody>
      </p:sp>
    </p:spTree>
    <p:extLst>
      <p:ext uri="{BB962C8B-B14F-4D97-AF65-F5344CB8AC3E}">
        <p14:creationId xmlns:p14="http://schemas.microsoft.com/office/powerpoint/2010/main" val="169634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2859"/>
            <a:ext cx="8596668" cy="1320800"/>
          </a:xfrm>
        </p:spPr>
        <p:txBody>
          <a:bodyPr/>
          <a:lstStyle/>
          <a:p>
            <a:r>
              <a:rPr lang="th-TH" b="1" dirty="0" smtClean="0"/>
              <a:t>การทำการตลาดออนไลน์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3659"/>
            <a:ext cx="9551982" cy="5128973"/>
          </a:xfrm>
        </p:spPr>
        <p:txBody>
          <a:bodyPr>
            <a:normAutofit/>
          </a:bodyPr>
          <a:lstStyle/>
          <a:p>
            <a:pPr algn="thaiDist"/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SEO (Search Engine Optimization)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การแข่งขันสูงมากขึ้นเรื่อย ๆ เพราะการทำ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SEO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เป็นอะไรที่ประหยัดงบได้อย่างดีเยี่ยม ถ้ามีคอนเทนต์ดีมีคุณภาพ ใช้การเน้นคำตามคีย์เวิร์ด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Keyword)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ฮิตๆ เพียงหนึ่งคำก็จะทำให้เว็บไซต์ของเราติดหน้า 1 บน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Google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ได้ไม่ยาก</a:t>
            </a:r>
          </a:p>
          <a:p>
            <a:pPr algn="thaiDist"/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Voice Search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ทำให้ชีวิตง่ายยิ่งขึ้น ไม่ต้องมาพิมพ์ จะสั่งซื้ออะไรบนอีคอมเมิร์ซก็ใช้คำสั่งเสียงซื้อเลย ยิ่งคนวัยมิลเลนเนียลที่รักความชิล ในอนาคตอาจไม่เพียงใช้ค้นหาบนสมาร์ทโฟนเท่านั้น แต่ยังใช้คำสั่งเสียงผ่านแก็ดเจ็ตลำโพงอัจฉริยะ (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Smart Speaker)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อย่างเช่น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Google Home, Amazon Echo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Apple </a:t>
            </a:r>
            <a:r>
              <a:rPr lang="en-US" sz="2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Homepod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ที่รอตอบคำถามทุกอย่างที่ต้องการรู้ ถ้าเว็บไซต์ไม่เป็นมิตรกับการค้นหาด้วยเสียงอาจจะเสี่ยงต่อการเสีย </a:t>
            </a:r>
            <a:r>
              <a:rPr lang="en-US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Traffic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เข้าสู่เว็บไซต์ หรือเสี่ยงต่อการเสียเปรียบแบรนด์คู่แข่งได้</a:t>
            </a:r>
          </a:p>
          <a:p>
            <a:pPr algn="thaiDist"/>
            <a:endParaRPr lang="en-US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4786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การตลาดออนไลน์ที่ได้รับความนิยม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Facebook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Marketing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อาจจะเหมาะสมกับตัวผลิตภัณฑ์ บริการ ของแบรนด์ที่กลุ่มเป้าหมายอายุ 30 ขึ้นไป </a:t>
            </a:r>
            <a:endParaRPr lang="th-TH" sz="2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Instagram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Marketing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ได้รับความนิยมมากในหมู่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Gen Z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เป็นตลาดที่ดีสำหรับแบรนด์ที่ต้องการกลุ่มลูกค้านี้เป็นหลัก แต่อาจมีการเปลี่ยนแปลงเกิดขึ้น ถ้าเขาเอาฟีเจอร์ไลค์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Chatbots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เป็นบริการตอบข้อความ โดย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AI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ซึ่งมีความสะดวกและ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รวดเร็วต่อการ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เข้าถึงสินค้า เพื่อสนองความต้องการของกลุ่มผู้บริโภคอย่างตรงจุดและรวดเร็ว ตลอด 24 ชั่วโมง</a:t>
            </a:r>
          </a:p>
          <a:p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วิดีโอ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สั้นๆ เป็นพลังสำคัญในการขับเคลื่อนการขายผลิตภัณฑ์และบริการทางออนไลน์อย่างดี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เยี่ยม</a:t>
            </a:r>
          </a:p>
          <a:p>
            <a:pPr algn="thaiDist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Content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Marketing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โดยเฉพาะ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Google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ที่กำลังพัฒนาให้ลึกซึ้งและซับซ้อนขึ้น เพื่อให้แม่นยำในการเข้าถึงเป้าหมายที่มี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Content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ทรงประสิทธิภาพ มากกว่าแค่การทำ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SEO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อีเมล์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ซึ่งจะ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กลายเป็นพื้นที่ส่วนตัวมาก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เพราะอีเมล์จะถูกใข้เป็น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Remarketing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ที่จะมากระตุ้นให้ผู้บริโภคตัดสินใจในการซื้อ อาทิ โปรโมชั่น ข้อมูลผลิตภัณฑ์ และอื่นๆ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202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การตลาดออนไลน์ที่ได้รับความนิยม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631" y="1692067"/>
            <a:ext cx="8596668" cy="4358355"/>
          </a:xfrm>
        </p:spPr>
        <p:txBody>
          <a:bodyPr>
            <a:normAutofit/>
          </a:bodyPr>
          <a:lstStyle/>
          <a:p>
            <a:pPr algn="thaiDist"/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Interactive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Content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คอน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เท็นต์เหล่านี้เป็นการพบกันครึ่งทางระหว่างข้อมูลสินค้า บริการ หรือแบรนด์ กับความเอ็นเตอร์เทนเมนท์ ที่ปรับมาเป็นคอนเท็นต์ที่ให้ผู้บริโภคโต้ตอบ อาทิเช่น การทำโพลและควิซ, วิดีโอแบบ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 ( Augmented Reality)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และวิดีโอแบบ 360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องศา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Omni-channel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ทำการตลาดในหลายแพลตฟอร์ม อาทิ อีเมล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แอปพลิเคชั่น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โซเชียลมีเดีย บล็อก และเว็บไซต์ของคุณ วิธีนี้ช่วยให้ธุรกิจสามารถเชื่อมต่อกับลูกค้าผ่านช่องทางดิจิทัลได้มากขึ้น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0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การตลาด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กระบวนการ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ดำเนินกิจกรรมทางการตลาด ไม่ว่าจะเป็นการนำเสนอ การจัดจำหน่าย/การแลกเปลี่ยน การโฆษณาประชาสัมพันธ์ การส่งเสริมการขาย สำหรับผลิตภัณฑ์ บริการ ข้อมูล และแนวความคิดโดยใช้สื่ออิเล็กทรอนิกส์ทั้งแบบมีสายและ    ไร้สายที่เชื่อมโยงการทำงานเข้าสู่เครือข่ายอินเทอร์เน็ต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51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ส่วนประสมทางการตลาดของพาณิชย์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ผลิตภัณฑ์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(Product)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ราคา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(Price)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การตั้งราคาต่ำกว่าคู่แข่ง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ตั้งราคาสูงกว่าคู่แข่ง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ราคาแบบผู้ขายรับภาระการจัดส่ง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เอง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การตั้งราคาเลขคู่หรือเลขคี่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06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ส่วนประสมทางการตลาดของพาณิชย์อิเล็กทรอนิกส์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5669"/>
          </a:xfrm>
        </p:spPr>
        <p:txBody>
          <a:bodyPr>
            <a:noAutofit/>
          </a:bodyPr>
          <a:lstStyle/>
          <a:p>
            <a:pPr lvl="0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ช่องทางการจัด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จำหน่าย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(Place)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กำหนดชนิด ประเภทในการตั้งชื่อต้องให้ตรง หรือสื่อความหมายกับประเภทของผลิตภัณฑ์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รูปแบบตรงกับกลุ่มเป้าหมายหรือกลุ่มลูกค้าซึ่งต้องการทำการตลาด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สั้นๆ เขียนง่าย และสามารถจดจำได้ง่าย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ค้นหาได้ง่าย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ข้อมูลภายในควรมีองค์ประกอบที่ครบถ้วน เช่น รายละเอียดครบถ้วน ภาพชัดเจน และตอบสนองต่อการเรียกใช้งานอย่างรวดเร็ว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ข้อมูลและรายละเอียดมีความเป็นปัจจุบัน มีความเป็นจริง เชื่อถือได้ อีกทั้งต้องปลอดภัยต่อการเข้าใช้งาน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29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ส่วนประสมทางการตลาดของพาณิชย์อิเล็กทรอนิกส์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การส่งเสริมการขาย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(Promotion)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การให้บริการแบบเจาะจง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(Personalization)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การรักษาความเป็นส่วนตัว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Privacy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001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การโฆษณาสำหรับพาณิชย์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82024"/>
            <a:ext cx="9936543" cy="4282544"/>
          </a:xfrm>
        </p:spPr>
        <p:txBody>
          <a:bodyPr>
            <a:noAutofit/>
          </a:bodyPr>
          <a:lstStyle/>
          <a:p>
            <a:pPr lvl="0"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รูปแบบการโฆษณาสำหรับพาณิชย์อิเล็กทรอนิกส์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โฆษณาด้วยแถบป้ายโฆ</a:t>
            </a:r>
            <a:r>
              <a:rPr lang="th-TH" sz="2400" cap="small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ษณา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Banner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2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ความสนใจเพื่อดึงดูดใจให้ผู้เข้าชมเว็บไซต์พาณิชย์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เช่นใช้คำสำคัญทางการตลาด</a:t>
            </a:r>
          </a:p>
          <a:p>
            <a:pPr lvl="2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กลุ่มเป้าหมายได้ชัดเจน 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2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วัด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ความสำเร็จได้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ง่าย</a:t>
            </a:r>
          </a:p>
          <a:p>
            <a:pPr lvl="1"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การโฆษณาแบบป๊อบอัพ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Pop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up Ads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การโฆษณาผ่านอีเมล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Email Ads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การโฆษณาด้วยเครื่องมือค้นหา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Search Engine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การโฆษณาผ่านห้องสนทนา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Chat room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41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67" y="194733"/>
            <a:ext cx="8596668" cy="1320800"/>
          </a:xfrm>
        </p:spPr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การประชาสัมพันธ์สำหรับธุรกิจพาณิชย์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24" y="1515533"/>
            <a:ext cx="9550399" cy="4979271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การส่งเสริมการตลาดแบบเน้นการสร้างภาพลักษณ์และความเข้าใจอันดีระหว่างธุรกิจกับสาธารณชน รวมถึงการให้ข้อมูลข่าวสาร ความเคลื่อนไหวของธุรกิจ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การพัฒนาประสิทธิภาพเครื่องมือค้นหา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Search Engine Optimization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SEO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การประชาสัมพันธ์ด้วยการตลาดแบบ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ไวรัล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Viral Marketing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การแจกสินค้า หรือให้ใช้บริการฟรี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ออกแบบให้ส่งต่อได้ง่าย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เริ่มจากเล็กไปใหญ่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ใช้หลักการจูงใจและพฤติกรรมผู้บริโภค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ใช้เครือข่ายการสื่อสารที่มีอยู่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ใช้ทรัพยากรของผู้อื่นในการส่งข้อความ </a:t>
            </a:r>
          </a:p>
        </p:txBody>
      </p:sp>
    </p:spTree>
    <p:extLst>
      <p:ext uri="{BB962C8B-B14F-4D97-AF65-F5344CB8AC3E}">
        <p14:creationId xmlns:p14="http://schemas.microsoft.com/office/powerpoint/2010/main" val="25616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การส่งเสริมการขายสำหรับธุรกิจพาณิชย์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คือ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การส่งเสริมการตลาดที่มุ่งเน้นการเพิ่มยอดขายในระยะสั้น ซึ่งมักจะมีการกำหนดระยะเวลาเพื่อกระตุ้นให้เกิดการซื้อโดยเร็ว โดยเครื่องมือในการส่งเสริมการขายสำหรับธุรกิจพาณิชย์อิเล็กทรอนิกส์ก็จะใกล้เคียงกับการส่งเสริมการขายในธุรกิจทั่ว ๆ ไป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ให้ส่วนลด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และจัดรายการพิเศษ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Bargains and Special Offers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การให้คูปอง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Coupons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ของรางวัล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Premium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สะสม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แต้ม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Loyalty Programs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การคืนเงิน 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Refund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129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การจัดการลูกค้าสัมพันธ์สำหรับพาณิชย์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078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ใช้วิธีการและแนวทางปฏิบัติที่พยายามยกระดับความสัมพันธ์ให้เพิ่มสูงขึ้น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การเริ่มต้นที่รู้จักกัน โดยการขยายความสัมพันธ์ไปจนถึงการให้คำมั่นสัญญาต่อ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 ซึ่ง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เป้าหมายหลักคือการสร้างความภักดีให้กับธุรกิจพาณิชย์อิเล็กทรอนิกส์ ด้วยการนำเทคโนโลยีอินเทอร์เน็ตที่ก้าวหน้าขึ้นเรื่อย ๆ มาใช้เพื่อให้สามารถตอบสนองลูกค้าได้ง่ายยิ่งขึ้นผ่านสื่อ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การใช้การจัดการลูกค้าสัมพันธ์อิเล็กทรอนิกส์บนพาณิชย์อิเล็กทรอนิกส์จะนำไปสู่ความภักดีของลูกค้าในการซื้อสินค้าหรือบริการผ่านเว็บไซต์พาณิชย์อิเล็กทรอนิกส์ </a:t>
            </a:r>
            <a:endParaRPr lang="th-TH" sz="2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เพื่อให้ตอบรับกับการจัดการลูกค้าสัมพันธ์ที่ตรงความต้องการของลูกค้าจำเป็นต้องพัฒนาเว็บไซต์พาณิชย์อิเล็กทรอนิกส์ให้สามารถโต้ตอบกับลูกค้าได้ทุกที่ทุกเวลา ซึ่งเทคโนโลยีที่เข้ามาสนับสนุน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ดังต่อไปนี้</a:t>
            </a:r>
          </a:p>
          <a:p>
            <a:pPr lvl="1" algn="thaiDist"/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Voice Portals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Web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Phones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Software Robots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Virtual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Customer Service Representatives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3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1042</TotalTime>
  <Words>748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Cordia New</vt:lpstr>
      <vt:lpstr>IrisUPC</vt:lpstr>
      <vt:lpstr>TH SarabunPSK</vt:lpstr>
      <vt:lpstr>Trebuchet MS</vt:lpstr>
      <vt:lpstr>Wingdings 3</vt:lpstr>
      <vt:lpstr>Facet</vt:lpstr>
      <vt:lpstr>บทที่ 6</vt:lpstr>
      <vt:lpstr>การตลาดอิเล็กทรอนิกส์</vt:lpstr>
      <vt:lpstr>ส่วนประสมทางการตลาดของพาณิชย์อิเล็กทรอนิกส์</vt:lpstr>
      <vt:lpstr>ส่วนประสมทางการตลาดของพาณิชย์อิเล็กทรอนิกส์</vt:lpstr>
      <vt:lpstr>ส่วนประสมทางการตลาดของพาณิชย์อิเล็กทรอนิกส์</vt:lpstr>
      <vt:lpstr>การโฆษณาสำหรับพาณิชย์อิเล็กทรอนิกส์</vt:lpstr>
      <vt:lpstr>การประชาสัมพันธ์สำหรับธุรกิจพาณิชย์อิเล็กทรอนิกส์</vt:lpstr>
      <vt:lpstr>การส่งเสริมการขายสำหรับธุรกิจพาณิชย์อิเล็กทรอนิกส์</vt:lpstr>
      <vt:lpstr>การจัดการลูกค้าสัมพันธ์สำหรับพาณิชย์อิเล็กทรอนิกส์</vt:lpstr>
      <vt:lpstr>กระบวนการทำงานของการจัดการลูกค้าสัมพันธ์บนพาณิชย์อิเล็กทรอนิกส์ </vt:lpstr>
      <vt:lpstr>คุณสมบัติที่ดีของการจัดการลูกค้าสัมพันธ์อิเล็กทรอนิกส์บนพาณิชย์อิเล็กทรอนิกส์</vt:lpstr>
      <vt:lpstr>องค์ประกอบหลักทั่วไปของการจัดการลูกค้าสัมพันธ์</vt:lpstr>
      <vt:lpstr>การทำการตลาดออนไลน์</vt:lpstr>
      <vt:lpstr>การทำการตลาดออนไลน์</vt:lpstr>
      <vt:lpstr>การตลาดออนไลน์ที่ได้รับความนิยม</vt:lpstr>
      <vt:lpstr>การตลาดออนไลน์ที่ได้รับความนิยม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JENGSANG</dc:creator>
  <cp:lastModifiedBy>SSRU</cp:lastModifiedBy>
  <cp:revision>89</cp:revision>
  <cp:lastPrinted>2017-08-18T04:09:50Z</cp:lastPrinted>
  <dcterms:created xsi:type="dcterms:W3CDTF">2017-08-17T03:54:37Z</dcterms:created>
  <dcterms:modified xsi:type="dcterms:W3CDTF">2021-01-15T01:21:15Z</dcterms:modified>
</cp:coreProperties>
</file>