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0" r:id="rId2"/>
    <p:sldId id="335" r:id="rId3"/>
    <p:sldId id="285" r:id="rId4"/>
    <p:sldId id="341" r:id="rId5"/>
    <p:sldId id="342" r:id="rId6"/>
    <p:sldId id="343" r:id="rId7"/>
    <p:sldId id="344" r:id="rId8"/>
    <p:sldId id="345" r:id="rId9"/>
    <p:sldId id="346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9D68-F6E5-4DC2-983D-C55BD54F8201}" type="datetimeFigureOut">
              <a:rPr lang="th-TH" smtClean="0"/>
              <a:t>05/01/64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9318F-6BC1-4FAE-AC76-3547B16733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295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6ACEC-03B8-4072-BD36-5274CECA9AAF}" type="datetimeFigureOut">
              <a:rPr lang="th-TH" smtClean="0"/>
              <a:t>05/01/64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FC804-4758-44D5-91D1-AFEEFE3E3E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788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05-Jan-21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05-Jan-21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05-Jan-21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ระบบชำระเงินบนพาณิชย์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394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ความหมายของระบบชำระเงินบนพาณิชย์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ระบบ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ชำระเงินอิเล็กทรอนิกส์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Electronic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Payment System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หมายถึง กระบวนการชำระค่าสินค้าหรือบริการด้วยวิธีการทางอิเล็กทรอนิกส์แทนการชำระด้วยเงินสดเพื่ออำนวยความสะดวกสบายให้กับลูกค้า ในขณะที่ ระบบชำระเงินบนพาณิชย์อิเล็กทรอนิกส์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Payment System on Electronic Commerce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เงินค่าสินค้าหรือบริการจากลูกค้าให้แก่ผู้ขายเมื่อซื้อสินค้าหรือบริการบนพาณิชย์อิเล็กทรอนิกส์ โดยเงินที่นำมาใช้ส่วนใหญ่จะอยู่ในรูปแบบของอิเล็กทรอนิกส์ </a:t>
            </a:r>
          </a:p>
        </p:txBody>
      </p:sp>
    </p:spTree>
    <p:extLst>
      <p:ext uri="{BB962C8B-B14F-4D97-AF65-F5344CB8AC3E}">
        <p14:creationId xmlns:p14="http://schemas.microsoft.com/office/powerpoint/2010/main" val="33411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รูปแบบระบบการชำระ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thaiDist">
              <a:buAutoNum type="arabicPeriod"/>
            </a:pP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ชำระเงินแบบจ่ายก่อน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Pre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paid Payment System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>
              <a:buAutoNum type="arabicPeriod"/>
            </a:pP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ชำระเงินแบบจ่ายทีหลัง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Post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paid Payment System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endParaRPr lang="th-TH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621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วิธีการชำระเงินบนพาณิชย์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0519"/>
            <a:ext cx="8596668" cy="4360843"/>
          </a:xfrm>
        </p:spPr>
        <p:txBody>
          <a:bodyPr>
            <a:noAutofit/>
          </a:bodyPr>
          <a:lstStyle/>
          <a:p>
            <a:pPr lvl="0"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เงินสดอิเล็กทรอนิกส์ 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Electronic Cash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Cash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กระเป๋าเงินอิเล็กทรอนิกส์ 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Electronic Wallet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Wallet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กระเป๋าเงินอิเล็กทรอนิกส์ฝั่งเครื่องแม่ข่าย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Server side e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Wallet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กระเป๋าเงินอิเล็กทรอนิกส์ฝั่งลูกข่าย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Client side e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Wallet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เช็คอิเล็กทรอนิกส์ 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Electronic Check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Check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thaiDist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บัตรชำระเงิน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08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วิธีการชำระเงินบนพาณิชย์อิเล็กทรอนิกส์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ชำระเงินด้วยบัตรเครดิตบนพาณิชย์อิเล็กทรอนิกส์</a:t>
            </a:r>
            <a:endParaRPr lang="en-US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ระบบการชำระเงินแบบ ไมโคร เพย์เมนท์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Micro Payment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lvl="0"/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ระบบชำระเงินผ่านโทรศัพท์เคลื่อนที่ </a:t>
            </a:r>
            <a:endParaRPr lang="en-US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การชำระเงินด้วยวิธีอื่นๆ </a:t>
            </a:r>
            <a:endParaRPr lang="en-US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702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องค์ประกอบของระบบชำระเงินบนพาณิชย์</a:t>
            </a:r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ระบบชำระเงินบนพาณิชย์อิเล็กทรอนิกส์จึงมีองค์ประกอบที่เกี่ยวข้องกัน </a:t>
            </a:r>
            <a:r>
              <a:rPr lang="en-US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องค์ประกอบ ดังนี้ </a:t>
            </a:r>
            <a:endParaRPr lang="en-US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ผู้ชื้อหรือลูกค้าที่ซื้อสินค้าหรือบริการบนพาณิชย์อิเล็กทรอนิกส์ </a:t>
            </a:r>
            <a:endParaRPr lang="th-TH" sz="3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ผู้ขาย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หรือพ่อค้า/แม่ค้าที่ขายสินค้าหรือบริการบนพาณิชย์อิเล็กทรอนิกส์ </a:t>
            </a:r>
            <a:endParaRPr lang="th-TH" sz="3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ให้บริการชำระเงิน</a:t>
            </a:r>
          </a:p>
        </p:txBody>
      </p:sp>
    </p:spTree>
    <p:extLst>
      <p:ext uri="{BB962C8B-B14F-4D97-AF65-F5344CB8AC3E}">
        <p14:creationId xmlns:p14="http://schemas.microsoft.com/office/powerpoint/2010/main" val="23154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ตัวกลางการชำระเงิน</a:t>
            </a:r>
            <a:r>
              <a:rPr lang="en-US" sz="5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54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บริษัทเอกชนที่เข้า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มาดำเนินกิจกรรมให้บริการทางการเงิน 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เรียกว่า  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ตัวกลางชำระเงิน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ซึ่งจะทำหน้าที่ในการเป็นตัวกลางในการรับชำระเงินของลูกค้าและจัดการโอนเงินให้กับ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ผู้ขาย เช่น </a:t>
            </a:r>
            <a:r>
              <a:rPr lang="en-US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PayPal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Alipay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เป็นต้น</a:t>
            </a:r>
            <a:endParaRPr lang="th-TH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11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ปัจจัยความสำเร็จของระบบการชำระเงินบนพาณิชย์อิเล็กทรอนิกส์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ความเป็นอิสระ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Independence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lvl="0" fontAlgn="base"/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ปลอดภัย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Security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3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fontAlgn="base"/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ไม่ระบุตัวตน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Anonymity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endParaRPr lang="th-TH" sz="3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fontAlgn="base"/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</a:t>
            </a:r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ง่ายต่อการใช้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Ease of Use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fontAlgn="base"/>
            <a:r>
              <a:rPr lang="th-TH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ค่าธรรมเนียม (</a:t>
            </a:r>
            <a:r>
              <a:rPr lang="en-US" sz="32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Transaction Fees</a:t>
            </a:r>
            <a:r>
              <a:rPr lang="th-TH" sz="32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92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93198" cy="1320800"/>
          </a:xfrm>
        </p:spPr>
        <p:txBody>
          <a:bodyPr>
            <a:noAutofit/>
          </a:bodyPr>
          <a:lstStyle/>
          <a:p>
            <a:r>
              <a:rPr lang="th-TH" sz="4000" b="1" dirty="0"/>
              <a:t>เกณฑ์การประเมินระบบชำระเงินบนพาณิชย์</a:t>
            </a:r>
            <a:r>
              <a:rPr lang="th-TH" sz="4000" b="1" dirty="0" smtClean="0"/>
              <a:t>อิเล็กทรอนิกส์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093199" cy="3880773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8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ระบบ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ชำระเงินบนพาณิชย์อิเล็กทรอนิกส์มีความหลากหลายและมีความสำคัญ       อย่างมากต่อการดำเนินงานธุรกิจพาณิชย์อิเล็กทรอนิกส์ไม่ว่าจะเป็นการสร้างความไว้วางใจ รวมทั้งเป็นแรงจูงใจในการซื้อให้กับลูกค้า </a:t>
            </a:r>
            <a:r>
              <a:rPr lang="th-TH" sz="28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ซึ่งผู้ประกอบการ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จำเป็นจะต้องทำความเข้าใจเกี่ยวกับเกณฑ์ที่ใช้ในการประเมินให้ถ่องแท้ โดยสามารถประเมินในมุมมองต่าง ๆ ได้ดังต่อไปนี้</a:t>
            </a:r>
            <a:endParaRPr lang="en-US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ด้านเทคโนโลยี </a:t>
            </a:r>
            <a:endParaRPr lang="th-TH" sz="28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ด้านเศรษฐกิจ </a:t>
            </a:r>
            <a:endParaRPr lang="th-TH" sz="28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ด้านสังคม		 </a:t>
            </a:r>
            <a:endParaRPr lang="th-TH" sz="28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ด้านสถาบันการเงินและกฎหมาย </a:t>
            </a:r>
            <a:endParaRPr lang="en-US" sz="2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5555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901</TotalTime>
  <Words>307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Cordia New</vt:lpstr>
      <vt:lpstr>TH SarabunPSK</vt:lpstr>
      <vt:lpstr>Trebuchet MS</vt:lpstr>
      <vt:lpstr>Wingdings 3</vt:lpstr>
      <vt:lpstr>Facet</vt:lpstr>
      <vt:lpstr>บทที่ 5</vt:lpstr>
      <vt:lpstr>ความหมายของระบบชำระเงินบนพาณิชย์อิเล็กทรอนิกส์</vt:lpstr>
      <vt:lpstr>รูปแบบระบบการชำระเงิน</vt:lpstr>
      <vt:lpstr>วิธีการชำระเงินบนพาณิชย์อิเล็กทรอนิกส์</vt:lpstr>
      <vt:lpstr>วิธีการชำระเงินบนพาณิชย์อิเล็กทรอนิกส์</vt:lpstr>
      <vt:lpstr>องค์ประกอบของระบบชำระเงินบนพาณิชย์อิเล็กทรอนิกส์</vt:lpstr>
      <vt:lpstr>ตัวกลางการชำระเงิน </vt:lpstr>
      <vt:lpstr>ปัจจัยความสำเร็จของระบบการชำระเงินบนพาณิชย์อิเล็กทรอนิกส์</vt:lpstr>
      <vt:lpstr>เกณฑ์การประเมินระบบชำระเงินบนพาณิชย์อิเล็กทรอนิกส์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JENGSANG</dc:creator>
  <cp:lastModifiedBy>SSRU</cp:lastModifiedBy>
  <cp:revision>80</cp:revision>
  <cp:lastPrinted>2017-08-18T04:09:50Z</cp:lastPrinted>
  <dcterms:created xsi:type="dcterms:W3CDTF">2017-08-17T03:54:37Z</dcterms:created>
  <dcterms:modified xsi:type="dcterms:W3CDTF">2021-01-05T08:33:04Z</dcterms:modified>
</cp:coreProperties>
</file>