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9" r:id="rId2"/>
    <p:sldId id="325" r:id="rId3"/>
    <p:sldId id="326" r:id="rId4"/>
    <p:sldId id="327" r:id="rId5"/>
    <p:sldId id="429" r:id="rId6"/>
    <p:sldId id="328" r:id="rId7"/>
    <p:sldId id="329" r:id="rId8"/>
    <p:sldId id="406" r:id="rId9"/>
    <p:sldId id="330" r:id="rId10"/>
    <p:sldId id="331" r:id="rId11"/>
    <p:sldId id="334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9D68-F6E5-4DC2-983D-C55BD54F8201}" type="datetimeFigureOut">
              <a:rPr lang="th-TH" smtClean="0"/>
              <a:t>08/01/64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9318F-6BC1-4FAE-AC76-3547B16733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295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6ACEC-03B8-4072-BD36-5274CECA9AAF}" type="datetimeFigureOut">
              <a:rPr lang="th-TH" smtClean="0"/>
              <a:t>08/01/64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C804-4758-44D5-91D1-AFEEFE3E3E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8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2365" y="1575592"/>
            <a:ext cx="7766936" cy="1646302"/>
          </a:xfrm>
        </p:spPr>
        <p:txBody>
          <a:bodyPr/>
          <a:lstStyle/>
          <a:p>
            <a:pPr algn="l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8342" y="3429000"/>
            <a:ext cx="8593666" cy="1809572"/>
          </a:xfrm>
        </p:spPr>
        <p:txBody>
          <a:bodyPr>
            <a:noAutofit/>
          </a:bodyPr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ระบบการซื้อขายและการจัดส่งบนพาณิชย์อิเล็กทรอนิกส์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79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กระบวนการจัดส่งสินค้าของระบบพาณิชย์อิเล็กทรอนิกส์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03266" cy="3880773"/>
          </a:xfrm>
        </p:spPr>
        <p:txBody>
          <a:bodyPr>
            <a:noAutofit/>
          </a:bodyPr>
          <a:lstStyle/>
          <a:p>
            <a:pPr marL="0" lvl="0" indent="0" algn="thaiDist">
              <a:buNone/>
            </a:pP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เปลี่ยนคืนสินค้า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ร้านค้า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พาณิชย์อิเล็กทรอนิกส์อาจจะมีวิธีการในการรับคืนสินค้าได้ดังนี้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1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มีพันธมิตรด้านการรับสินค้ากลับมาจากลูกค้า โดยอาจจะเป็นบริษัทขนส่งเอกชน หรือไปรษณีย์ ก็ได้ สำหรับค่าใช้จ่ายในการจัดส่งสินค้ากลับคืนนั้นขึ้นอยู่กับนโยบายของร้านค้าว่าทางร้านค้าหรือลูกค้าจะต้องเป็นผู้รับผิดชอบ อย่างไรก็ตามร้านค้าสามารถเสนอตัวเลือกพิเศษในลักษณะของการไม่เสียค่าใช้จ่ายสำหรับการจัดส่งสินค้ากลับคืนในช่วงระยะเวลาที่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</a:t>
            </a:r>
          </a:p>
          <a:p>
            <a:pPr marL="0" indent="0" algn="thaiDist">
              <a:buNone/>
            </a:pP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ใช้เครือข่ายร้านค้าทางกายภาพ โดยลูกค้าสามารถนำสินค้าไปเปลี่ยนคืนได้      ที่ร้านค้าเหล่านั้นแทนการจัดส่งกลับมายังร้านค้าพาณิชย์อิเล็กทรอนิกส์เอง ทำให้ประหยัดค่าใช้จ่ายในการจัดส่งสินค้า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กลับคืน</a:t>
            </a:r>
          </a:p>
          <a:p>
            <a:pPr marL="0" indent="0" algn="thaiDist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ซึ่ง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ทางร้านค้าได้รับสินค้ากลับคืนมาจากลูกค้าแล้วก็จะต้องตรวจสอบคุณภาพของรายการสินค้าเหล่านั้น ก่อนจะนำกลับเข้าเก็บในคลังสินค้า และทำการเปลี่ยนคืนสินค้าหรือคืนเงินให้กับลูกค้าในลำดับ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ถัดไป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8484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ปัญหาการซื้อขายและการจัดส่งบนพาณิชย์อิเล็กทรอนิกส์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ความล่าช้า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ที่ได้รับด้อยคุณภาพ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ในการจัดส่ง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การจัดส่ง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ถูกหลอกลวง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การคืน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การรับประกัน</a:t>
            </a:r>
          </a:p>
        </p:txBody>
      </p:sp>
    </p:spTree>
    <p:extLst>
      <p:ext uri="{BB962C8B-B14F-4D97-AF65-F5344CB8AC3E}">
        <p14:creationId xmlns:p14="http://schemas.microsoft.com/office/powerpoint/2010/main" val="37252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ความหมายของระบบการซื้อขายบนพาณิชย์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ระบบ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การซื้อขายบนพาณิชย์อิเล็กทรอนิกส์  คือ การดำเนินการที่เกี่ยวกับการซื้อ การขาย ของผู้ขายและผู้บริโภคอย่างเป็นขั้นตอนเพื่อให้ได้มาซึ่งสินค้าหรือบริการโดยการใช้ช่องทางอิเล็กทรอนิกส์ ซึ่งการดำเนินการนั้นจะผ่านกระบวนการทางอิเล็กทรอนิกส์ทั้งหมด หรืออาจจะใช้กระบวนการทางกายภาพร่วมด้วยก็ได้  โดยการซื้อขายสินค้าหรือบริการบนพาณิชย์อิเล็กทรอนิกส์มีขั้นตอนย่อยที่แตกต่างกันไปขึ้นอยู่กับกระบวนการของแต่ละร้านค้า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186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กระบวนการซื้อขายบนพาณิชย์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thaiDist">
              <a:buAutoNum type="arabicPeriod"/>
            </a:pP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สินค้าหรือบริการและการ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ต่อรอง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buFont typeface="Wingdings 3" charset="2"/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การสั่งซื้อสินค้าหรือ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</a:t>
            </a:r>
          </a:p>
          <a:p>
            <a:pPr lvl="0" algn="thaiDist">
              <a:buFont typeface="Wingdings 3" charset="2"/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การชำระเงิน </a:t>
            </a:r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buFont typeface="Wingdings 3" charset="2"/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การจัดส่งสินค้า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>
              <a:buFont typeface="Wingdings 3" charset="2"/>
              <a:buAutoNum type="arabicPeriod"/>
            </a:pP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buFont typeface="Wingdings 3" charset="2"/>
              <a:buAutoNum type="arabicPeriod"/>
            </a:pP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>
              <a:buAutoNum type="arabicPeriod"/>
            </a:pP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9304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เครื่องมือสำหรับการซื้อขายสินค้าบนพาณิชย์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thaiDist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แค็ตตาล็อก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 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เครื่องมือช่วยให้ผู้ขายนำเสนอรายการสินค้าหรือบริการ โดยจะบรรจุข้อมูลสินค้าหรือบริการที่เกี่ยวข้องไม่ว่าจะเป็น รายละเอียด คุณสมบัติ ความสามารถในการใช้งาน รูปภาพ ราคา การให้ส่วนลด การชำระเงินทั้งในรูปแบบออนไลน์และออฟไลน์ 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เครื่องมือค้นหา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โปรแกรมที่คิดค้นขึ้นมาเพื่อช่วยในการค้นหาข้อมูลบนอินเทอร์เน็ต ซึ่งผลการค้นหาสามารถครอบคลุมได้ทั้งข้อความ รูปภาพ ภาพเคลื่อนไหว เสียง มัลติมีเดีย ซอฟต์แวร์ เป็นต้น 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826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เครื่องมือสำหรับการซื้อขายสินค้าบนพาณิชย์อิเล็กทรอนิกส์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058399" cy="3880773"/>
          </a:xfrm>
        </p:spPr>
        <p:txBody>
          <a:bodyPr>
            <a:noAutofit/>
          </a:bodyPr>
          <a:lstStyle/>
          <a:p>
            <a:pPr lvl="0"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ระบบรถเข็นอิเล็กทรอนิกส์ </a:t>
            </a:r>
          </a:p>
          <a:p>
            <a:pPr marL="0" lvl="0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คือเทคโนโลยีที่ทำหน้าที่ในการประมวลผลคำสั่งซื้อสินค้าหรือบริการของลูกค้าบนพาณิชย์อิเล็กทรอนิกส์ ซึ่งอนุญาตให้ลูกค้าหยิบสินค้าหรือบริการที่ต้องการซื้อลงไปรวบรวมไว้อย่างต่อเนื่องตลอดระยะเวลาของการเลือกซื้อ รวมทั้งยังสามารถเปลี่ยนแปลงทั้งรายการสินค้าหรือบริการ หรือ จำนวนที่ต้องการซื้อ อีกทั้งยังสามารถยกเลิกรายการสินค้าหรือบริการโดยการลบรายการออกจากรถเข็นอิเล็กทรอนิกส์ ซึ่งระบบนี้จะสามารถคำนวณยอดสินค้าหรือบริการ ส่วนลด หรือค่าจัดส่งโดยอัตโนมัติ จากนั้นเมื่อลูกค้าตัดสินใจซื้อ  ก็จะคลิกยืนยันการซื้อ เพื่อนำรายการสินค้าหรือบริการในรถเข็นอิเล็กทรอนิกส์ไปสู่ขั้นตอนของการชำระเงินต่อไป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5181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รูปแบบการจัดส่งสินค้าของระบบพาณิชย์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สินค้าที่จับต้องได้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 algn="thaiDist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อาจจะ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ใช้ระบบขนส่งพื้นฐานภายในประเทศ เช่น ไปรษณีย์ หรือบริการขนส่งเอกชน เช่น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Kerry express, SCG express, UPS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FedEx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DHL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เป็นต้น โดยระยะเวลาในการจัดส่งขึ้นอยู่กับรูปแบบของการบริการจัดส่ง หรือ ระยะทางในการจัดส่ง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สินค้าที่จับต้องไม่ได้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 algn="thaiDist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สินค้าดิจิทัล ไม่ว่าจะเป็น ซอฟต์แวร์ เพลง ภาพยนตร์ ละคร เกม หนังสืออิเล็กทรอนิกส์ เป็นต้น ซึ่งในกรณีสินค้าเหล่านี้อยู่ในรูปแบบทางกายภาพ    เช่น บรรจุใน ซีดีรอม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CD-ROM)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ดีวีดี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DVD)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หรือสื่อสิ่งพิมพ์ ก็สามารถจัดส่งได้เช่นเดียวกับสินค้าที่จับต้องได้ทั่วไป แต่กรณีที่อยู่ในรูปแบบของดิจิทัลนั้น  สินค้าก็สามารถถูกส่งผ่านเครือข่ายอินเทอร์เน็ตสู่อุปกรณ์อิเล็กทรอนิกส์ของลูกค้าได้ทันทีภายหลังการชำระ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875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กระบวนการจัดส่งสินค้าของระบบพาณิชย์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1135"/>
            <a:ext cx="8596668" cy="4407243"/>
          </a:xfrm>
        </p:spPr>
        <p:txBody>
          <a:bodyPr>
            <a:noAutofit/>
          </a:bodyPr>
          <a:lstStyle/>
          <a:p>
            <a:pPr marL="0" lvl="0" indent="0" algn="thaiDist">
              <a:buNone/>
            </a:pP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การ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ประมวลผลคำสั่งซื้อ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Processing the orders)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en-US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 algn="thaiDist">
              <a:buNone/>
            </a:pP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 การหยิบสินค้าจากคลังสินค้า (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product picking)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1.2.1 รับ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รายการสินค้าที่ต้องหยิบจาก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คลังสินค้า</a:t>
            </a: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1.1.2 การ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สร้างเส้นทางที่เหมาะสมในการหยิบสินค้า 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1.1.3 หยิบสินค้า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1.4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นำ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สินค้ามายังส่วนงานบรรจุ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หีบ</a:t>
            </a:r>
            <a:endParaRPr lang="en-US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39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กระบวนการจัดส่งสินค้าของระบบพาณิชย์อิเล็กทรอนิกส์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thaiDist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1.2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การหีบห่อสินค้า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Product Packing)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1.2.2 เลือกบรรจุภัณฑ์ที่ถูกต้อง</a:t>
            </a: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1.2.2 ทำเครื่องหมายบนบรรจุภัณฑ์ </a:t>
            </a: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1.2.3 จัดทำเอกสารใบกำกับภาษี </a:t>
            </a:r>
          </a:p>
          <a:p>
            <a:pPr marL="457200" lvl="1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1.2.4บรรจุหีบห่อ เพื่อรอการควบคุมคุณภาพและการจัดส่ง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 fontAlgn="base">
              <a:buNone/>
            </a:pP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1.3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การควบคุมคุณภาพสินค้า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(Quality Control)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7023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กระบวนการจัดส่งสินค้าของระบบพาณิชย์อิเล็กทรอนิกส์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711266" cy="388077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จัดส่ง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</a:t>
            </a:r>
          </a:p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2.1 บริการไปรษณีย์</a:t>
            </a:r>
          </a:p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2.2 บริการ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บริษัทเอกชน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</a:t>
            </a:r>
          </a:p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2.2.1 บริษัท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FedEx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ซึ่งให้บริการพัสดุระหว่างประเทศแบบ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ด่วน</a:t>
            </a:r>
            <a:endParaRPr lang="en-US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2.2.2 บริษัท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DHL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ซึ่งให้บริการจัดส่งพัสดุระหว่าง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ประเทศ</a:t>
            </a:r>
          </a:p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2.2.3 บริษัท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UPS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ซึ่งให้บริการด้านการจัดส่งด่วนระหว่างประเทศ มีเครือข่ายครอบคลุมหลายประเทศทั่ว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โลก</a:t>
            </a:r>
          </a:p>
          <a:p>
            <a:pPr marL="0" lvl="0" indent="0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2.2.4 เคอ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รี่ เอ็กซ์เพรส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Kerry Express)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เป็นบริษัทสำหรับการจัดส่งพัสดุไปยังสถานที่ต่าง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ๆ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376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1992</TotalTime>
  <Words>197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Cordia New</vt:lpstr>
      <vt:lpstr>IrisUPC</vt:lpstr>
      <vt:lpstr>TH SarabunPSK</vt:lpstr>
      <vt:lpstr>Trebuchet MS</vt:lpstr>
      <vt:lpstr>Wingdings 3</vt:lpstr>
      <vt:lpstr>Facet</vt:lpstr>
      <vt:lpstr>บทที่ 4</vt:lpstr>
      <vt:lpstr>ความหมายของระบบการซื้อขายบนพาณิชย์อิเล็กทรอนิกส์</vt:lpstr>
      <vt:lpstr>กระบวนการซื้อขายบนพาณิชย์อิเล็กทรอนิกส์</vt:lpstr>
      <vt:lpstr>เครื่องมือสำหรับการซื้อขายสินค้าบนพาณิชย์อิเล็กทรอนิกส์</vt:lpstr>
      <vt:lpstr>เครื่องมือสำหรับการซื้อขายสินค้าบนพาณิชย์อิเล็กทรอนิกส์</vt:lpstr>
      <vt:lpstr>รูปแบบการจัดส่งสินค้าของระบบพาณิชย์อิเล็กทรอนิกส์</vt:lpstr>
      <vt:lpstr>กระบวนการจัดส่งสินค้าของระบบพาณิชย์อิเล็กทรอนิกส์</vt:lpstr>
      <vt:lpstr>กระบวนการจัดส่งสินค้าของระบบพาณิชย์อิเล็กทรอนิกส์</vt:lpstr>
      <vt:lpstr>กระบวนการจัดส่งสินค้าของระบบพาณิชย์อิเล็กทรอนิกส์</vt:lpstr>
      <vt:lpstr>กระบวนการจัดส่งสินค้าของระบบพาณิชย์อิเล็กทรอนิกส์</vt:lpstr>
      <vt:lpstr>ปัญหาการซื้อขายและการจัดส่งบนพาณิชย์อิเล็กทรอนิกส์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JENGSANG</dc:creator>
  <cp:lastModifiedBy>SSRU</cp:lastModifiedBy>
  <cp:revision>87</cp:revision>
  <cp:lastPrinted>2017-08-18T04:09:50Z</cp:lastPrinted>
  <dcterms:created xsi:type="dcterms:W3CDTF">2017-08-17T03:54:37Z</dcterms:created>
  <dcterms:modified xsi:type="dcterms:W3CDTF">2021-01-08T08:41:46Z</dcterms:modified>
</cp:coreProperties>
</file>